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Platypi Medium" panose="020B0604020202020204" charset="0"/>
      <p:regular r:id="rId9"/>
    </p:embeddedFont>
    <p:embeddedFont>
      <p:font typeface="Source Serif Pro" panose="02040603050405020204" pitchFamily="18" charset="0"/>
      <p:regular r:id="rId10"/>
      <p:bold r:id="rId11"/>
    </p:embeddedFont>
    <p:embeddedFont>
      <p:font typeface="Source Serif Pro Bold" panose="02040803050405020204" charset="0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6" d="100"/>
          <a:sy n="46" d="100"/>
        </p:scale>
        <p:origin x="106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199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Cracking Sudoku: A Python AI Approach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Dive into the world of Sudoku solving with Python! Learn how to build an AI-powered solver using the backtracking algorithm. We'll cover everything from representing the grid to implementing the core logic. Explore the fascinating intersection of puzzles and programming.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654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67309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648563"/>
            <a:ext cx="151411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04C49"/>
                </a:solidFill>
                <a:latin typeface="Source Serif Pro Bold" pitchFamily="34" charset="0"/>
                <a:ea typeface="Source Serif Pro Bold" pitchFamily="34" charset="-122"/>
                <a:cs typeface="Source Serif Pro Bold" pitchFamily="34" charset="-120"/>
              </a:rPr>
              <a:t>by Akansha</a:t>
            </a:r>
            <a:endParaRPr lang="en-US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73A483-ECD3-143D-D655-30FB535DCE51}"/>
              </a:ext>
            </a:extLst>
          </p:cNvPr>
          <p:cNvSpPr/>
          <p:nvPr/>
        </p:nvSpPr>
        <p:spPr>
          <a:xfrm>
            <a:off x="484909" y="5393412"/>
            <a:ext cx="3283527" cy="91040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216" y="610314"/>
            <a:ext cx="7593568" cy="1384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Representing the Sudoku Grid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5216" y="2326719"/>
            <a:ext cx="759356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Let's represent the Sudoku grid! We use a 2D array (list of lists) in Python. Zeros represent empty cells. Consider this example: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75216" y="3284458"/>
            <a:ext cx="75935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grid = [[5,3,0,0,7,...],[6,0,0,1,9,...],...]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75216" y="3887867"/>
            <a:ext cx="75935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Printing functions help visualize the grid, making the structure clear.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75216" y="4491276"/>
            <a:ext cx="3686056" cy="1630442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996672" y="4712732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Rows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996672" y="5191601"/>
            <a:ext cx="32431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Horizontal lines of cells in the grid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4682728" y="4491276"/>
            <a:ext cx="3686056" cy="1630442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4904184" y="4712732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Columns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4904184" y="5191601"/>
            <a:ext cx="3243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Vertical lines of cells in the grid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75216" y="6343174"/>
            <a:ext cx="7593568" cy="1276112"/>
          </a:xfrm>
          <a:prstGeom prst="roundRect">
            <a:avLst>
              <a:gd name="adj" fmla="val 2604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996672" y="6564630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Blocks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996672" y="7043499"/>
            <a:ext cx="71506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3x3 sections of the grid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770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Finding Empty Cells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92595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First, we locate empty cells. The </a:t>
            </a: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find_empty(grid)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function iterates. It searches for a cell with a value of 0. It returns the row and column as a tuple. If no empty cells exist, the puzzle is solved.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269813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54422" y="3496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Iterate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754422" y="398704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Loop through all cells.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630698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754422" y="48575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Check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754422" y="534793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If cell == 0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991582"/>
            <a:ext cx="1134070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754422" y="62183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Return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754422" y="670881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Index as Tuple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B8B92A-3656-C8C3-8D23-487BBE3D34F3}"/>
              </a:ext>
            </a:extLst>
          </p:cNvPr>
          <p:cNvSpPr/>
          <p:nvPr/>
        </p:nvSpPr>
        <p:spPr>
          <a:xfrm>
            <a:off x="12358255" y="7536873"/>
            <a:ext cx="2175163" cy="692727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2E2792-CCC6-9B69-B623-31D4E661479F}"/>
              </a:ext>
            </a:extLst>
          </p:cNvPr>
          <p:cNvSpPr/>
          <p:nvPr/>
        </p:nvSpPr>
        <p:spPr>
          <a:xfrm>
            <a:off x="12732327" y="7352466"/>
            <a:ext cx="1801091" cy="87713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250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915" y="2837498"/>
            <a:ext cx="4650224" cy="581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Validating Numbers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50915" y="3697724"/>
            <a:ext cx="13328571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Next, </a:t>
            </a:r>
            <a:r>
              <a:rPr lang="en-US" sz="14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is_valid(grid, num, pos)</a:t>
            </a: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checks validity. It verifies if a number is valid in a position. It checks the row, column, and 3x3 box. It returns </a:t>
            </a:r>
            <a:r>
              <a:rPr lang="en-US" sz="14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True</a:t>
            </a: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if valid, </a:t>
            </a:r>
            <a:r>
              <a:rPr lang="en-US" sz="14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False</a:t>
            </a: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otherwise.</a:t>
            </a:r>
            <a:endParaRPr lang="en-US" sz="1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15" y="4534495"/>
            <a:ext cx="464939" cy="46493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01829" y="4501991"/>
            <a:ext cx="2325053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Row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1301829" y="4904184"/>
            <a:ext cx="12677656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No Duplicates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15" y="5792153"/>
            <a:ext cx="464939" cy="46493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01829" y="5759648"/>
            <a:ext cx="2325053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Column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1301829" y="6161842"/>
            <a:ext cx="12677656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No Duplicates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915" y="7049810"/>
            <a:ext cx="464939" cy="46493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301829" y="7017306"/>
            <a:ext cx="2325053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3x3 Box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1301829" y="7419499"/>
            <a:ext cx="12677656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No Duplicates</a:t>
            </a:r>
            <a:endParaRPr lang="en-US" sz="14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5AB964-DFA1-E7E5-894B-E9F300470629}"/>
              </a:ext>
            </a:extLst>
          </p:cNvPr>
          <p:cNvSpPr/>
          <p:nvPr/>
        </p:nvSpPr>
        <p:spPr>
          <a:xfrm>
            <a:off x="12663055" y="7514749"/>
            <a:ext cx="1967345" cy="59507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737" y="929283"/>
            <a:ext cx="7563803" cy="673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Backtracking Algorithm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4737" y="1926550"/>
            <a:ext cx="7634526" cy="1379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 </a:t>
            </a:r>
            <a:r>
              <a:rPr lang="en-US" sz="16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solve(grid)</a:t>
            </a: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function uses backtracking. It finds an empty cell using </a:t>
            </a:r>
            <a:r>
              <a:rPr lang="en-US" sz="16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find_empty()</a:t>
            </a: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. Tries numbers 1-9. If </a:t>
            </a:r>
            <a:r>
              <a:rPr lang="en-US" sz="16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is_valid()</a:t>
            </a: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, it places the number and calls </a:t>
            </a:r>
            <a:r>
              <a:rPr lang="en-US" sz="16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solve()</a:t>
            </a: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recursively. It backtracks if necessary, resetting the cell to 0. </a:t>
            </a:r>
            <a:r>
              <a:rPr lang="en-US" sz="16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True</a:t>
            </a: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means solved!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997268" y="3548777"/>
            <a:ext cx="30480" cy="3751540"/>
          </a:xfrm>
          <a:prstGeom prst="roundRect">
            <a:avLst>
              <a:gd name="adj" fmla="val 106125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1209377" y="4018598"/>
            <a:ext cx="646867" cy="30480"/>
          </a:xfrm>
          <a:prstGeom prst="roundRect">
            <a:avLst>
              <a:gd name="adj" fmla="val 106125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754678" y="3791307"/>
            <a:ext cx="485180" cy="485180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21" y="3831669"/>
            <a:ext cx="323374" cy="40433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075497" y="3764399"/>
            <a:ext cx="6313765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Find Empty Cell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1209377" y="5010388"/>
            <a:ext cx="646867" cy="30480"/>
          </a:xfrm>
          <a:prstGeom prst="roundRect">
            <a:avLst>
              <a:gd name="adj" fmla="val 106125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754678" y="4783098"/>
            <a:ext cx="485180" cy="485180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21" y="4823460"/>
            <a:ext cx="323374" cy="40433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075497" y="4756190"/>
            <a:ext cx="6313765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Try 1-9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1209377" y="6002179"/>
            <a:ext cx="646867" cy="30480"/>
          </a:xfrm>
          <a:prstGeom prst="roundRect">
            <a:avLst>
              <a:gd name="adj" fmla="val 106125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0"/>
          <p:cNvSpPr/>
          <p:nvPr/>
        </p:nvSpPr>
        <p:spPr>
          <a:xfrm>
            <a:off x="754678" y="5774888"/>
            <a:ext cx="485180" cy="485180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21" y="5815251"/>
            <a:ext cx="323374" cy="40433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2075497" y="5747980"/>
            <a:ext cx="6313765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Validate</a:t>
            </a:r>
            <a:endParaRPr lang="en-US" sz="1650" dirty="0"/>
          </a:p>
        </p:txBody>
      </p:sp>
      <p:sp>
        <p:nvSpPr>
          <p:cNvPr id="18" name="Shape 12"/>
          <p:cNvSpPr/>
          <p:nvPr/>
        </p:nvSpPr>
        <p:spPr>
          <a:xfrm>
            <a:off x="1209377" y="6993969"/>
            <a:ext cx="646867" cy="30480"/>
          </a:xfrm>
          <a:prstGeom prst="roundRect">
            <a:avLst>
              <a:gd name="adj" fmla="val 106125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3"/>
          <p:cNvSpPr/>
          <p:nvPr/>
        </p:nvSpPr>
        <p:spPr>
          <a:xfrm>
            <a:off x="754678" y="6766679"/>
            <a:ext cx="485180" cy="485180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521" y="6807041"/>
            <a:ext cx="323374" cy="404336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2075497" y="6739771"/>
            <a:ext cx="6313765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Recurse / Reset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77973"/>
            <a:ext cx="70146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Sudoku Solver: Summary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2691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We built a Sudoku solver using Python and backtracking! The program represents grids and validates moves. It uses recursion to find solutions.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1630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4205526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7306" y="4163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Grid Representation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017306" y="4653439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Using arrays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867" y="41630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6937" y="4205526"/>
            <a:ext cx="340162" cy="4252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908983" y="4163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Validation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908983" y="4653439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Checking moves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6280190" y="54983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540812"/>
            <a:ext cx="340162" cy="4252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017306" y="5498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Backtracking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7017306" y="598872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Solve Recursively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62529-E9B2-5F7F-92E5-E376ED38309B}"/>
              </a:ext>
            </a:extLst>
          </p:cNvPr>
          <p:cNvSpPr/>
          <p:nvPr/>
        </p:nvSpPr>
        <p:spPr>
          <a:xfrm>
            <a:off x="12801599" y="7667031"/>
            <a:ext cx="1690255" cy="5188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361</Words>
  <Application>Microsoft Office PowerPoint</Application>
  <PresentationFormat>Custom</PresentationFormat>
  <Paragraphs>49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Source Serif Pro</vt:lpstr>
      <vt:lpstr>Platypi Medium</vt:lpstr>
      <vt:lpstr>Source Serif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akansha tomar</cp:lastModifiedBy>
  <cp:revision>3</cp:revision>
  <dcterms:created xsi:type="dcterms:W3CDTF">2025-03-25T08:59:04Z</dcterms:created>
  <dcterms:modified xsi:type="dcterms:W3CDTF">2025-04-03T09:17:23Z</dcterms:modified>
</cp:coreProperties>
</file>